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795" r:id="rId1"/>
  </p:sldMasterIdLst>
  <p:notesMasterIdLst>
    <p:notesMasterId r:id="rId6"/>
  </p:notesMasterIdLst>
  <p:handoutMasterIdLst>
    <p:handoutMasterId r:id="rId7"/>
  </p:handoutMasterIdLst>
  <p:sldIdLst>
    <p:sldId id="306" r:id="rId2"/>
    <p:sldId id="307" r:id="rId3"/>
    <p:sldId id="308" r:id="rId4"/>
    <p:sldId id="309" r:id="rId5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750B"/>
    <a:srgbClr val="CB9B15"/>
    <a:srgbClr val="F2B800"/>
    <a:srgbClr val="25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91" autoAdjust="0"/>
    <p:restoredTop sz="86380" autoAdjust="0"/>
  </p:normalViewPr>
  <p:slideViewPr>
    <p:cSldViewPr>
      <p:cViewPr varScale="1">
        <p:scale>
          <a:sx n="61" d="100"/>
          <a:sy n="61" d="100"/>
        </p:scale>
        <p:origin x="547" y="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10" y="551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F754B-EB10-4C9E-BE87-F085910E42F6}" type="datetimeFigureOut">
              <a:rPr lang="ru-RU" smtClean="0"/>
              <a:pPr/>
              <a:t>30.06.2015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ewqefffff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F1DBE-1C92-422D-A4E2-9F60FE21F8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46003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259963"/>
      </p:ext>
    </p:extLst>
  </p:cSld>
  <p:clrMap bg1="lt1" tx1="dk1" bg2="dk2" tx2="lt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907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899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996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971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1" y="2914650"/>
            <a:ext cx="6858000" cy="74295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1" y="3843338"/>
            <a:ext cx="6858000" cy="40005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1" y="4766310"/>
            <a:ext cx="2286000" cy="274320"/>
          </a:xfrm>
        </p:spPr>
        <p:txBody>
          <a:bodyPr/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9" y="4766310"/>
            <a:ext cx="3474720" cy="274320"/>
          </a:xfrm>
        </p:spPr>
        <p:txBody>
          <a:bodyPr/>
          <a:lstStyle/>
          <a:p>
            <a:r>
              <a:rPr lang="en-US" smtClean="0"/>
              <a:t>sdgdfhh</a:t>
            </a: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3" y="4766310"/>
            <a:ext cx="1219200" cy="274320"/>
          </a:xfrm>
        </p:spPr>
        <p:txBody>
          <a:bodyPr/>
          <a:lstStyle/>
          <a:p>
            <a:fld id="{9B0ECAAC-1B3C-485A-9DEF-DB543FA135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2736056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3786188"/>
            <a:ext cx="7315200" cy="51435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2736056"/>
            <a:ext cx="228601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3786188"/>
            <a:ext cx="228601" cy="51435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sdgdfhh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CAAC-1B3C-485A-9DEF-DB543FA135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370332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1" y="2228850"/>
            <a:ext cx="6858000" cy="8001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3200400"/>
            <a:ext cx="6781801" cy="85725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1" y="4766310"/>
            <a:ext cx="2286000" cy="27432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9" y="4766310"/>
            <a:ext cx="3474720" cy="274320"/>
          </a:xfrm>
        </p:spPr>
        <p:txBody>
          <a:bodyPr/>
          <a:lstStyle/>
          <a:p>
            <a:r>
              <a:rPr lang="en-US" smtClean="0"/>
              <a:t>sdgdfhh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7" y="4766310"/>
            <a:ext cx="1520953" cy="274320"/>
          </a:xfrm>
        </p:spPr>
        <p:txBody>
          <a:bodyPr/>
          <a:lstStyle/>
          <a:p>
            <a:fld id="{9B0ECAAC-1B3C-485A-9DEF-DB543FA135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114550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114550"/>
            <a:ext cx="228601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sdgdfhh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CAAC-1B3C-485A-9DEF-DB543FA135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1" y="914400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912114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964406"/>
            <a:ext cx="4040188" cy="51435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3" y="971550"/>
            <a:ext cx="4041774" cy="51435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sdgdfhh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CAAC-1B3C-485A-9DEF-DB543FA135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1" y="1600200"/>
            <a:ext cx="4038601" cy="302895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038601" cy="302895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sdgdfhh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CAAC-1B3C-485A-9DEF-DB543FA135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42958" y="4835567"/>
            <a:ext cx="143137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sdgdfhh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CAAC-1B3C-485A-9DEF-DB543FA135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42958" y="4835567"/>
            <a:ext cx="143137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228600"/>
            <a:ext cx="2514601" cy="62865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914402"/>
            <a:ext cx="2514601" cy="3632597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sdgdfhh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CAAC-1B3C-485A-9DEF-DB543FA135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915025" y="2493169"/>
            <a:ext cx="45262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42958" y="4835567"/>
            <a:ext cx="143137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5715001" cy="428625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75642"/>
            <a:ext cx="8229600" cy="506016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428750"/>
            <a:ext cx="8229600" cy="3202686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14400"/>
            <a:ext cx="8229600" cy="40005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sdgdfhh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CAAC-1B3C-485A-9DEF-DB543FA135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42958" y="4835567"/>
            <a:ext cx="143137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375642"/>
            <a:ext cx="182880" cy="51435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sdgdfhh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CAAC-1B3C-485A-9DEF-DB543FA135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399" y="205979"/>
            <a:ext cx="2057401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1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sdgdfhh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CAAC-1B3C-485A-9DEF-DB543FA135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42958" y="4835567"/>
            <a:ext cx="143137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4361127" y="2401464"/>
            <a:ext cx="438912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2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4" y="1200152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74295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229600" cy="368274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4767263"/>
            <a:ext cx="2289049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50" y="4767263"/>
            <a:ext cx="3505200" cy="274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sdgdfhh</a:t>
            </a: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50" y="4767263"/>
            <a:ext cx="1981200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B0ECAAC-1B3C-485A-9DEF-DB543FA135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85725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42958" y="4835567"/>
            <a:ext cx="143137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hpostach.com/wp-content/uploads/2010/07/partnership_tp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hpostach.com/wp-content/uploads/2010/07/partnership_tp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0406" y="987574"/>
            <a:ext cx="8288057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300" b="1" dirty="0">
              <a:solidFill>
                <a:schemeClr val="tx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TEHPOSTACH, Private Enterprise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Registered in 2000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 Corporate </a:t>
            </a:r>
            <a:r>
              <a:rPr lang="en-US" sz="1800" dirty="0">
                <a:solidFill>
                  <a:schemeClr val="tx1"/>
                </a:solidFill>
              </a:rPr>
              <a:t>ID: </a:t>
            </a:r>
            <a:r>
              <a:rPr lang="en-US" sz="1800" dirty="0" smtClean="0">
                <a:solidFill>
                  <a:schemeClr val="tx1"/>
                </a:solidFill>
              </a:rPr>
              <a:t>31091784</a:t>
            </a:r>
          </a:p>
          <a:p>
            <a:pPr algn="ctr"/>
            <a:r>
              <a:rPr lang="ru-RU" sz="1800" dirty="0" smtClean="0"/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Office location: </a:t>
            </a:r>
            <a:r>
              <a:rPr lang="en-US" sz="1800" dirty="0" err="1" smtClean="0">
                <a:solidFill>
                  <a:schemeClr val="tx1"/>
                </a:solidFill>
              </a:rPr>
              <a:t>Lviv</a:t>
            </a:r>
            <a:r>
              <a:rPr lang="en-US" sz="1800" dirty="0" smtClean="0">
                <a:solidFill>
                  <a:schemeClr val="tx1"/>
                </a:solidFill>
              </a:rPr>
              <a:t>, Ukraine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</a:rPr>
              <a:t>Tehpostach PE is a </a:t>
            </a:r>
            <a:r>
              <a:rPr lang="en-US" sz="1800" dirty="0" smtClean="0">
                <a:solidFill>
                  <a:schemeClr val="tx1"/>
                </a:solidFill>
              </a:rPr>
              <a:t>main company of TEHPOSTACH group of Ukrainian companies, specializing </a:t>
            </a:r>
            <a:r>
              <a:rPr lang="en-US" sz="1800" dirty="0">
                <a:solidFill>
                  <a:schemeClr val="tx1"/>
                </a:solidFill>
              </a:rPr>
              <a:t>in manufacturing ladies, </a:t>
            </a:r>
            <a:r>
              <a:rPr lang="en-US" sz="1800" dirty="0" smtClean="0">
                <a:solidFill>
                  <a:schemeClr val="tx1"/>
                </a:solidFill>
              </a:rPr>
              <a:t>men's </a:t>
            </a:r>
            <a:r>
              <a:rPr lang="en-US" sz="1800" dirty="0">
                <a:solidFill>
                  <a:schemeClr val="tx1"/>
                </a:solidFill>
              </a:rPr>
              <a:t>and work clothing as well as other allied textile items.</a:t>
            </a:r>
            <a:endParaRPr lang="ru-RU" sz="1800" dirty="0">
              <a:solidFill>
                <a:schemeClr val="tx1"/>
              </a:solidFill>
            </a:endParaRP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Three production units </a:t>
            </a:r>
            <a:r>
              <a:rPr lang="en-US" sz="1800" smtClean="0">
                <a:solidFill>
                  <a:schemeClr val="tx1"/>
                </a:solidFill>
              </a:rPr>
              <a:t>in Ukraine</a:t>
            </a:r>
            <a:endParaRPr lang="en-US" sz="1800" dirty="0">
              <a:solidFill>
                <a:schemeClr val="tx1"/>
              </a:solidFill>
            </a:endParaRP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38 permanent employees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EU export oriented, experience of cooperation with many brands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www.tehpostach.com</a:t>
            </a:r>
            <a:endParaRPr lang="en-US" sz="1800" dirty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1921" y="212018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99" y="212018"/>
            <a:ext cx="296227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13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9599" y="969698"/>
            <a:ext cx="478378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ru-RU" sz="2000" dirty="0" smtClean="0">
              <a:solidFill>
                <a:schemeClr val="tx1"/>
              </a:solidFill>
              <a:latin typeface="Oswald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900" b="1" u="sng" dirty="0" smtClean="0">
                <a:solidFill>
                  <a:schemeClr val="tx1"/>
                </a:solidFill>
                <a:latin typeface="Oswald"/>
              </a:rPr>
              <a:t>Manufacturing Outsourcing</a:t>
            </a:r>
            <a:endParaRPr lang="en-US" altLang="ru-RU" sz="1900" b="1" u="sng" dirty="0" smtClean="0">
              <a:solidFill>
                <a:schemeClr val="tx1"/>
              </a:solidFill>
              <a:latin typeface="Oswald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900" b="1" u="sng" dirty="0">
              <a:solidFill>
                <a:schemeClr val="tx1"/>
              </a:solidFill>
              <a:latin typeface="Oswald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900" dirty="0" smtClean="0">
                <a:solidFill>
                  <a:schemeClr val="tx1"/>
                </a:solidFill>
                <a:latin typeface="Oswald"/>
              </a:rPr>
              <a:t>Key </a:t>
            </a:r>
            <a:r>
              <a:rPr lang="ru-RU" altLang="ru-RU" sz="1900" dirty="0">
                <a:solidFill>
                  <a:schemeClr val="tx1"/>
                </a:solidFill>
                <a:latin typeface="Oswald"/>
              </a:rPr>
              <a:t>features of working with </a:t>
            </a:r>
            <a:r>
              <a:rPr lang="en-US" altLang="ru-RU" sz="1900" dirty="0" smtClean="0">
                <a:solidFill>
                  <a:schemeClr val="tx1"/>
                </a:solidFill>
                <a:latin typeface="Oswald"/>
              </a:rPr>
              <a:t>us</a:t>
            </a:r>
            <a:r>
              <a:rPr lang="ru-RU" altLang="ru-RU" sz="1900" dirty="0" smtClean="0">
                <a:solidFill>
                  <a:schemeClr val="tx1"/>
                </a:solidFill>
                <a:latin typeface="Oswald"/>
              </a:rPr>
              <a:t>:</a:t>
            </a:r>
            <a:endParaRPr lang="ru-RU" altLang="ru-RU" sz="1900" dirty="0">
              <a:solidFill>
                <a:schemeClr val="tx1"/>
              </a:solidFill>
              <a:latin typeface="Oswald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ru-RU" sz="1900" dirty="0" smtClean="0">
                <a:solidFill>
                  <a:schemeClr val="tx1"/>
                </a:solidFill>
                <a:latin typeface="Oswald"/>
              </a:rPr>
              <a:t>Many </a:t>
            </a:r>
            <a:r>
              <a:rPr lang="ru-RU" altLang="ru-RU" sz="1900" dirty="0" smtClean="0">
                <a:solidFill>
                  <a:schemeClr val="tx1"/>
                </a:solidFill>
                <a:latin typeface="Oswald"/>
              </a:rPr>
              <a:t>years </a:t>
            </a:r>
            <a:r>
              <a:rPr lang="ru-RU" altLang="ru-RU" sz="1900" dirty="0">
                <a:solidFill>
                  <a:schemeClr val="tx1"/>
                </a:solidFill>
                <a:latin typeface="Oswald"/>
              </a:rPr>
              <a:t>of clothes manufacting experience;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ru-RU" sz="1900" dirty="0">
                <a:solidFill>
                  <a:schemeClr val="tx1"/>
                </a:solidFill>
                <a:latin typeface="Oswald"/>
              </a:rPr>
              <a:t>Expert in the area of workwear, lifejackets and casual clothes;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ru-RU" sz="1900" dirty="0">
                <a:solidFill>
                  <a:schemeClr val="tx1"/>
                </a:solidFill>
                <a:latin typeface="Oswald"/>
              </a:rPr>
              <a:t>Highly qualified management and a team of specialists;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ru-RU" sz="1900" dirty="0">
                <a:solidFill>
                  <a:schemeClr val="tx1"/>
                </a:solidFill>
                <a:latin typeface="Oswald"/>
              </a:rPr>
              <a:t>Following the highest quality standarts</a:t>
            </a:r>
            <a:r>
              <a:rPr lang="ru-RU" altLang="ru-RU" sz="1900" dirty="0" smtClean="0">
                <a:solidFill>
                  <a:schemeClr val="tx1"/>
                </a:solidFill>
                <a:latin typeface="Oswald"/>
              </a:rPr>
              <a:t>;</a:t>
            </a:r>
            <a:endParaRPr lang="en-US" sz="19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851921" y="212018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74998" y="934497"/>
            <a:ext cx="338437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300" b="1" dirty="0">
              <a:solidFill>
                <a:schemeClr val="tx1"/>
              </a:solidFill>
            </a:endParaRPr>
          </a:p>
          <a:p>
            <a:r>
              <a:rPr lang="en-US" sz="1900" b="1" dirty="0"/>
              <a:t>Products we manufacture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dirty="0" smtClean="0"/>
              <a:t>Workwear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dirty="0" smtClean="0"/>
              <a:t>Jackets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dirty="0" smtClean="0"/>
              <a:t>Lifejackets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dirty="0" smtClean="0"/>
              <a:t>Uniforms</a:t>
            </a:r>
            <a:endParaRPr lang="en-US" sz="18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dirty="0" smtClean="0"/>
              <a:t>Hoodies </a:t>
            </a:r>
            <a:r>
              <a:rPr lang="en-US" sz="1800" dirty="0"/>
              <a:t>&amp; </a:t>
            </a:r>
            <a:r>
              <a:rPr lang="en-US" sz="1800" dirty="0" smtClean="0"/>
              <a:t>Sweatshirts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dirty="0" smtClean="0"/>
              <a:t>Pants </a:t>
            </a:r>
            <a:r>
              <a:rPr lang="en-US" sz="1800" dirty="0"/>
              <a:t>&amp; </a:t>
            </a:r>
            <a:r>
              <a:rPr lang="en-US" sz="1800" dirty="0" smtClean="0"/>
              <a:t>Trousers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dirty="0" smtClean="0"/>
              <a:t>Children's Clothing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dirty="0" smtClean="0"/>
              <a:t>Coats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dirty="0" smtClean="0"/>
              <a:t>Shorts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dirty="0" smtClean="0"/>
              <a:t>Vests </a:t>
            </a:r>
            <a:r>
              <a:rPr lang="en-US" sz="1800" dirty="0"/>
              <a:t>&amp; </a:t>
            </a:r>
            <a:r>
              <a:rPr lang="en-US" sz="1800" dirty="0" smtClean="0"/>
              <a:t>Waistcoats</a:t>
            </a:r>
            <a:endParaRPr lang="en-US" sz="1800" b="1" dirty="0" smtClean="0">
              <a:solidFill>
                <a:schemeClr val="tx1"/>
              </a:solidFill>
            </a:endParaRPr>
          </a:p>
        </p:txBody>
      </p:sp>
      <p:pic>
        <p:nvPicPr>
          <p:cNvPr id="3074" name="Picture 2" descr="http://www.tehpostach.com/wp-content/uploads/2010/07/partnership_tp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-16184563"/>
            <a:ext cx="4762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99" y="212018"/>
            <a:ext cx="296227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7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3163" y="926961"/>
            <a:ext cx="838087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ru-RU" sz="2000" dirty="0" smtClean="0">
              <a:solidFill>
                <a:schemeClr val="tx1"/>
              </a:solidFill>
              <a:latin typeface="Oswald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u="sng" dirty="0" smtClean="0">
                <a:solidFill>
                  <a:schemeClr val="tx1"/>
                </a:solidFill>
                <a:latin typeface="Oswald"/>
              </a:rPr>
              <a:t>BRANDS AND CUSTOMERS</a:t>
            </a:r>
          </a:p>
          <a:p>
            <a:r>
              <a:rPr lang="en-US" sz="1300" dirty="0"/>
              <a:t>We’re experienced in manufacturing clothes for European </a:t>
            </a:r>
            <a:r>
              <a:rPr lang="en-US" sz="1300" dirty="0" smtClean="0"/>
              <a:t>brands. Due </a:t>
            </a:r>
            <a:r>
              <a:rPr lang="en-US" sz="1300" dirty="0"/>
              <a:t>to the non-disclosure agreement (NDA) which have been signed with some customers, only a part of our key customers list is published here.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/>
              <a:t>Baltic Safety Products (Sweden</a:t>
            </a:r>
            <a:r>
              <a:rPr lang="en-US" sz="1300" dirty="0" smtClean="0"/>
              <a:t>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FHB </a:t>
            </a:r>
            <a:r>
              <a:rPr lang="en-US" sz="1300" dirty="0"/>
              <a:t>(</a:t>
            </a:r>
            <a:r>
              <a:rPr lang="en-US" sz="1300" dirty="0" smtClean="0"/>
              <a:t>Germany)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Hertel </a:t>
            </a:r>
            <a:r>
              <a:rPr lang="en-US" sz="1300" dirty="0"/>
              <a:t>(</a:t>
            </a:r>
            <a:r>
              <a:rPr lang="en-US" sz="1300" dirty="0" smtClean="0"/>
              <a:t>Belgium)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Carole </a:t>
            </a:r>
            <a:r>
              <a:rPr lang="en-US" sz="1300" dirty="0"/>
              <a:t>Richard (</a:t>
            </a:r>
            <a:r>
              <a:rPr lang="en-US" sz="1300" dirty="0" smtClean="0"/>
              <a:t>France)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Gigue </a:t>
            </a:r>
            <a:r>
              <a:rPr lang="en-US" sz="1300" dirty="0"/>
              <a:t>(</a:t>
            </a:r>
            <a:r>
              <a:rPr lang="en-US" sz="1300" dirty="0" smtClean="0"/>
              <a:t>Belgium)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Hugo </a:t>
            </a:r>
            <a:r>
              <a:rPr lang="en-US" sz="1300" dirty="0"/>
              <a:t>Josten (</a:t>
            </a:r>
            <a:r>
              <a:rPr lang="en-US" sz="1300" dirty="0" smtClean="0"/>
              <a:t>Germany)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Kappahl </a:t>
            </a:r>
            <a:r>
              <a:rPr lang="en-US" sz="1300" dirty="0"/>
              <a:t>(</a:t>
            </a:r>
            <a:r>
              <a:rPr lang="en-US" sz="1300" dirty="0" smtClean="0"/>
              <a:t>Sweden)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 err="1" smtClean="0"/>
              <a:t>Sarco</a:t>
            </a:r>
            <a:r>
              <a:rPr lang="en-US" sz="1300" dirty="0" smtClean="0"/>
              <a:t> </a:t>
            </a:r>
            <a:r>
              <a:rPr lang="en-US" sz="1300" dirty="0"/>
              <a:t>(Belgium</a:t>
            </a:r>
            <a:r>
              <a:rPr lang="en-US" sz="1300" dirty="0" smtClean="0"/>
              <a:t>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Mayerline </a:t>
            </a:r>
            <a:r>
              <a:rPr lang="en-US" sz="1300" dirty="0"/>
              <a:t>(</a:t>
            </a:r>
            <a:r>
              <a:rPr lang="en-US" sz="1300" dirty="0" smtClean="0"/>
              <a:t>Belgium)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 err="1" smtClean="0"/>
              <a:t>Mexx</a:t>
            </a:r>
            <a:r>
              <a:rPr lang="en-US" sz="1300" dirty="0" smtClean="0"/>
              <a:t> </a:t>
            </a:r>
            <a:r>
              <a:rPr lang="en-US" sz="1300" dirty="0"/>
              <a:t>(The </a:t>
            </a:r>
            <a:r>
              <a:rPr lang="en-US" sz="1300" dirty="0" smtClean="0"/>
              <a:t>Netherlands)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Fristads </a:t>
            </a:r>
            <a:r>
              <a:rPr lang="en-US" sz="1300" dirty="0"/>
              <a:t>Kansas (</a:t>
            </a:r>
            <a:r>
              <a:rPr lang="en-US" sz="1300" dirty="0" smtClean="0"/>
              <a:t>Sweden)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Natural </a:t>
            </a:r>
            <a:r>
              <a:rPr lang="en-US" sz="1300" dirty="0"/>
              <a:t>(</a:t>
            </a:r>
            <a:r>
              <a:rPr lang="en-US" sz="1300" dirty="0" smtClean="0"/>
              <a:t>Belgium)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New </a:t>
            </a:r>
            <a:r>
              <a:rPr lang="en-US" sz="1300" dirty="0"/>
              <a:t>Look (Great </a:t>
            </a:r>
            <a:r>
              <a:rPr lang="en-US" sz="1300" dirty="0" smtClean="0"/>
              <a:t>Britain)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and </a:t>
            </a:r>
            <a:r>
              <a:rPr lang="en-US" sz="1300" dirty="0"/>
              <a:t>other </a:t>
            </a:r>
            <a:r>
              <a:rPr lang="en-US" sz="1300" dirty="0" smtClean="0"/>
              <a:t>brands</a:t>
            </a:r>
            <a:endParaRPr lang="ru-RU" altLang="ru-RU" sz="1300" b="1" u="sng" dirty="0">
              <a:solidFill>
                <a:schemeClr val="tx1"/>
              </a:solidFill>
              <a:latin typeface="Oswa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1921" y="212018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923678"/>
            <a:ext cx="5314243" cy="2880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99" y="212018"/>
            <a:ext cx="296227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3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3163" y="926961"/>
            <a:ext cx="838087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ru-RU" sz="2000" dirty="0" smtClean="0">
              <a:solidFill>
                <a:schemeClr val="tx1"/>
              </a:solidFill>
              <a:latin typeface="Oswald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u="sng" dirty="0" smtClean="0">
                <a:solidFill>
                  <a:schemeClr val="tx1"/>
                </a:solidFill>
                <a:latin typeface="Oswald"/>
              </a:rPr>
              <a:t>CONTACT US</a:t>
            </a:r>
          </a:p>
          <a:p>
            <a:endParaRPr lang="en-US" sz="1200" b="1" dirty="0" smtClean="0"/>
          </a:p>
          <a:p>
            <a:r>
              <a:rPr lang="en-US" sz="1200" b="1" dirty="0" smtClean="0"/>
              <a:t>Headquarters </a:t>
            </a:r>
            <a:r>
              <a:rPr lang="en-US" sz="1200" b="1" dirty="0"/>
              <a:t>and postal address:</a:t>
            </a:r>
            <a:endParaRPr lang="en-US" sz="1200" dirty="0"/>
          </a:p>
          <a:p>
            <a:r>
              <a:rPr lang="en-US" sz="1200" dirty="0"/>
              <a:t>Tehpostach PE</a:t>
            </a:r>
            <a:br>
              <a:rPr lang="en-US" sz="1200" dirty="0"/>
            </a:br>
            <a:r>
              <a:rPr lang="en-US" sz="1200" dirty="0" smtClean="0"/>
              <a:t>20, </a:t>
            </a:r>
            <a:r>
              <a:rPr lang="en-US" sz="1200" dirty="0"/>
              <a:t>s</a:t>
            </a:r>
            <a:r>
              <a:rPr lang="en-US" sz="1200" dirty="0" smtClean="0"/>
              <a:t>tr. Himichna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L’viv 79058</a:t>
            </a:r>
            <a:br>
              <a:rPr lang="en-US" sz="1200" dirty="0"/>
            </a:br>
            <a:r>
              <a:rPr lang="en-US" sz="1200" dirty="0"/>
              <a:t>Ukraine</a:t>
            </a:r>
          </a:p>
          <a:p>
            <a:endParaRPr lang="en-US" sz="1200" b="1" dirty="0" smtClean="0"/>
          </a:p>
          <a:p>
            <a:r>
              <a:rPr lang="en-US" sz="1200" b="1" dirty="0" smtClean="0"/>
              <a:t>Call </a:t>
            </a:r>
            <a:r>
              <a:rPr lang="en-US" sz="1200" b="1" dirty="0"/>
              <a:t>us:</a:t>
            </a:r>
            <a:endParaRPr lang="en-US" sz="1200" dirty="0"/>
          </a:p>
          <a:p>
            <a:r>
              <a:rPr lang="en-US" sz="1200" dirty="0"/>
              <a:t>+</a:t>
            </a:r>
            <a:r>
              <a:rPr lang="en-US" sz="1200" dirty="0" smtClean="0"/>
              <a:t>380 322324077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+</a:t>
            </a:r>
            <a:r>
              <a:rPr lang="en-US" sz="1200" dirty="0" smtClean="0"/>
              <a:t>380 322324074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+</a:t>
            </a:r>
            <a:r>
              <a:rPr lang="en-US" sz="1200" dirty="0" smtClean="0"/>
              <a:t>380 672202534</a:t>
            </a:r>
          </a:p>
          <a:p>
            <a:endParaRPr lang="en-US" sz="1200" dirty="0"/>
          </a:p>
          <a:p>
            <a:r>
              <a:rPr lang="en-US" sz="1200" b="1" dirty="0"/>
              <a:t>Contact us by e-mail</a:t>
            </a:r>
            <a:r>
              <a:rPr lang="en-US" sz="1200" b="1" dirty="0" smtClean="0"/>
              <a:t>:</a:t>
            </a:r>
          </a:p>
          <a:p>
            <a:r>
              <a:rPr lang="en-US" sz="1200" b="1" dirty="0" smtClean="0"/>
              <a:t>roman@tehpostach.com</a:t>
            </a:r>
            <a:endParaRPr lang="en-US" sz="1200" dirty="0"/>
          </a:p>
          <a:p>
            <a:endParaRPr lang="en-US" sz="1300" dirty="0" smtClean="0"/>
          </a:p>
          <a:p>
            <a:endParaRPr lang="ru-RU" altLang="ru-RU" sz="1300" b="1" u="sng" dirty="0">
              <a:solidFill>
                <a:schemeClr val="tx1"/>
              </a:solidFill>
              <a:latin typeface="Oswa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1921" y="212018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3074" name="Picture 2" descr="http://www.tehpostach.com/wp-content/uploads/2010/07/partnership_tp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-16184563"/>
            <a:ext cx="4762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536829"/>
            <a:ext cx="4762500" cy="2381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99" y="212018"/>
            <a:ext cx="296227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4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4749</TotalTime>
  <Words>247</Words>
  <Application>Microsoft Office PowerPoint</Application>
  <PresentationFormat>On-screen Show (16:9)</PresentationFormat>
  <Paragraphs>62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Bookman Old Style</vt:lpstr>
      <vt:lpstr>Calibri</vt:lpstr>
      <vt:lpstr>Cambria</vt:lpstr>
      <vt:lpstr>Gill Sans MT</vt:lpstr>
      <vt:lpstr>Oswald</vt:lpstr>
      <vt:lpstr>Wingdings</vt:lpstr>
      <vt:lpstr>Wingdings 3</vt:lpstr>
      <vt:lpstr>Начальная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0</dc:title>
  <dc:creator>М</dc:creator>
  <cp:lastModifiedBy>Penttilä Janne</cp:lastModifiedBy>
  <cp:revision>372</cp:revision>
  <dcterms:modified xsi:type="dcterms:W3CDTF">2015-06-30T11:37:13Z</dcterms:modified>
</cp:coreProperties>
</file>